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5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9" d="100"/>
          <a:sy n="79" d="100"/>
        </p:scale>
        <p:origin x="4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assetstore.unity.com/packages/essentials/asset-packs/unity-particle-pack-5-x-73777" TargetMode="External"/><Relationship Id="rId13" Type="http://schemas.openxmlformats.org/officeDocument/2006/relationships/hyperlink" Target="https://assetstore.unity.com/packages/3d/sci-fi-gun-30826" TargetMode="External"/><Relationship Id="rId3" Type="http://schemas.openxmlformats.org/officeDocument/2006/relationships/hyperlink" Target="https://assetstore.unity.com/packages/3d/environments/dungeons/dungeon-low-poly-toon-battle-arena-tower-defense-pack-109791" TargetMode="External"/><Relationship Id="rId7" Type="http://schemas.openxmlformats.org/officeDocument/2006/relationships/hyperlink" Target="https://assetstore.unity.com/packages/3d/environments/landscapes/realistic-terrain-collection-lite-47726" TargetMode="External"/><Relationship Id="rId12" Type="http://schemas.openxmlformats.org/officeDocument/2006/relationships/hyperlink" Target="https://assetstore.unity.com/packages/essentials/tutorial-projects/unity-particle-pack-127325" TargetMode="External"/><Relationship Id="rId2" Type="http://schemas.openxmlformats.org/officeDocument/2006/relationships/hyperlink" Target="https://assetstore.unity.com/packages/tools/terrain/tiny-terrain-4873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ssetstore.unity.com/packages/3d/environments/2d-pixelart-isometric-blocks-115039" TargetMode="External"/><Relationship Id="rId11" Type="http://schemas.openxmlformats.org/officeDocument/2006/relationships/hyperlink" Target="https://assetstore.unity.com/packages/tools/particles-effects/ink-painter-86210" TargetMode="External"/><Relationship Id="rId5" Type="http://schemas.openxmlformats.org/officeDocument/2006/relationships/hyperlink" Target="https://assetstore.unity.com/packages/3d/environments/landscapes/polydesert-107196" TargetMode="External"/><Relationship Id="rId10" Type="http://schemas.openxmlformats.org/officeDocument/2006/relationships/hyperlink" Target="https://assetstore.unity.com/packages/vfx/particles/spells/particle-ribbon-42866" TargetMode="External"/><Relationship Id="rId4" Type="http://schemas.openxmlformats.org/officeDocument/2006/relationships/hyperlink" Target="https://assetstore.unity.com/packages/3d/environments/meshtint-free-tile-map-mega-toon-series-153619" TargetMode="External"/><Relationship Id="rId9" Type="http://schemas.openxmlformats.org/officeDocument/2006/relationships/hyperlink" Target="https://assetstore.unity.com/packages/vfx/particles/spells/48-particle-effect-pack-1399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mtClean="0"/>
              <a:t>게임제작기초 </a:t>
            </a:r>
            <a:r>
              <a:rPr lang="ko-KR" altLang="en-US" dirty="0" err="1" smtClean="0"/>
              <a:t>텀프로젝트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김성호</a:t>
            </a:r>
            <a:r>
              <a:rPr lang="en-US" altLang="ko-KR" dirty="0" smtClean="0"/>
              <a:t>,</a:t>
            </a:r>
            <a:r>
              <a:rPr lang="ko-KR" altLang="en-US" dirty="0" smtClean="0"/>
              <a:t>지성은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0461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609600"/>
            <a:ext cx="7373111" cy="5551634"/>
          </a:xfrm>
        </p:spPr>
      </p:pic>
    </p:spTree>
    <p:extLst>
      <p:ext uri="{BB962C8B-B14F-4D97-AF65-F5344CB8AC3E}">
        <p14:creationId xmlns:p14="http://schemas.microsoft.com/office/powerpoint/2010/main" val="171161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186829"/>
            <a:ext cx="5029200" cy="667117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033" y="186829"/>
            <a:ext cx="6277441" cy="578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2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ko-KR" sz="2800" dirty="0"/>
              <a:t>1. </a:t>
            </a:r>
            <a:r>
              <a:rPr lang="ko-KR" altLang="en-US" sz="2800" dirty="0" err="1"/>
              <a:t>팀원별</a:t>
            </a:r>
            <a:r>
              <a:rPr lang="ko-KR" altLang="en-US" sz="2800" dirty="0"/>
              <a:t> 역할 분담</a:t>
            </a:r>
          </a:p>
          <a:p>
            <a:r>
              <a:rPr lang="en-US" altLang="ko-KR" sz="2800" dirty="0"/>
              <a:t>2. </a:t>
            </a:r>
            <a:r>
              <a:rPr lang="ko-KR" altLang="en-US" sz="2800" dirty="0"/>
              <a:t>주제</a:t>
            </a:r>
          </a:p>
          <a:p>
            <a:r>
              <a:rPr lang="en-US" altLang="ko-KR" sz="2800" dirty="0"/>
              <a:t>3. </a:t>
            </a:r>
            <a:r>
              <a:rPr lang="ko-KR" altLang="en-US" sz="2800" dirty="0"/>
              <a:t>자랑할만한 </a:t>
            </a:r>
            <a:r>
              <a:rPr lang="ko-KR" altLang="en-US" sz="2800" dirty="0" err="1"/>
              <a:t>구현기능들</a:t>
            </a:r>
            <a:endParaRPr lang="ko-KR" altLang="en-US" sz="2800" dirty="0"/>
          </a:p>
          <a:p>
            <a:r>
              <a:rPr lang="en-US" altLang="ko-KR" sz="2800" dirty="0" smtClean="0"/>
              <a:t>4</a:t>
            </a:r>
            <a:r>
              <a:rPr lang="en-US" altLang="ko-KR" sz="2800" dirty="0"/>
              <a:t>. </a:t>
            </a:r>
            <a:r>
              <a:rPr lang="ko-KR" altLang="en-US" sz="2800" dirty="0"/>
              <a:t>최종 결과물 데모</a:t>
            </a:r>
          </a:p>
          <a:p>
            <a:r>
              <a:rPr lang="en-US" altLang="ko-KR" sz="2800" dirty="0" smtClean="0"/>
              <a:t>5</a:t>
            </a:r>
            <a:r>
              <a:rPr lang="en-US" altLang="ko-KR" sz="2800" dirty="0"/>
              <a:t>. </a:t>
            </a:r>
            <a:r>
              <a:rPr lang="ko-KR" altLang="en-US" sz="2800" dirty="0"/>
              <a:t>구현 시 어려웠던 점</a:t>
            </a:r>
          </a:p>
          <a:p>
            <a:r>
              <a:rPr lang="en-US" altLang="ko-KR" sz="2800" dirty="0"/>
              <a:t>6. </a:t>
            </a:r>
            <a:r>
              <a:rPr lang="ko-KR" altLang="en-US" sz="2800" dirty="0"/>
              <a:t>사용한 </a:t>
            </a:r>
            <a:r>
              <a:rPr lang="ko-KR" altLang="en-US" sz="2800" dirty="0" err="1"/>
              <a:t>애셋</a:t>
            </a:r>
            <a:r>
              <a:rPr lang="ko-KR" altLang="en-US" sz="2800" dirty="0"/>
              <a:t> 소개 </a:t>
            </a:r>
            <a:r>
              <a:rPr lang="ko-KR" altLang="en-US" sz="2800" dirty="0" smtClean="0"/>
              <a:t>페이지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2969924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팀원별</a:t>
            </a:r>
            <a:r>
              <a:rPr lang="ko-KR" altLang="en-US" dirty="0"/>
              <a:t> 역할 분담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ko-KR" altLang="en-US" dirty="0" smtClean="0"/>
              <a:t>김성호</a:t>
            </a:r>
            <a:r>
              <a:rPr lang="en-US" altLang="ko-KR" dirty="0" smtClean="0"/>
              <a:t>: </a:t>
            </a:r>
            <a:r>
              <a:rPr lang="ko-KR" altLang="en-US" dirty="0" smtClean="0"/>
              <a:t>몬스터 체력 바 및 플레이어의  움직임 등 전반적인 </a:t>
            </a:r>
            <a:r>
              <a:rPr lang="en-US" altLang="ko-KR" dirty="0" smtClean="0"/>
              <a:t>Player </a:t>
            </a:r>
            <a:r>
              <a:rPr lang="ko-KR" altLang="en-US" dirty="0" smtClean="0"/>
              <a:t>구현 및 설계</a:t>
            </a:r>
            <a:r>
              <a:rPr lang="en-US" altLang="ko-KR" dirty="0" smtClean="0"/>
              <a:t>,</a:t>
            </a:r>
            <a:r>
              <a:rPr lang="ko-KR" altLang="en-US" dirty="0" smtClean="0"/>
              <a:t>무기의 애니메이션 및 재장전 구현</a:t>
            </a:r>
            <a:r>
              <a:rPr lang="en-US" altLang="ko-KR" dirty="0" smtClean="0"/>
              <a:t>, ICE </a:t>
            </a:r>
            <a:r>
              <a:rPr lang="ko-KR" altLang="en-US" dirty="0" smtClean="0"/>
              <a:t>스테이지</a:t>
            </a:r>
            <a:r>
              <a:rPr lang="en-US" altLang="ko-KR" dirty="0" smtClean="0"/>
              <a:t>,Dark </a:t>
            </a:r>
            <a:r>
              <a:rPr lang="ko-KR" altLang="en-US" dirty="0" smtClean="0"/>
              <a:t>스테이지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시작 및 </a:t>
            </a:r>
            <a:r>
              <a:rPr lang="ko-KR" altLang="en-US" dirty="0" err="1" smtClean="0"/>
              <a:t>클리어</a:t>
            </a:r>
            <a:r>
              <a:rPr lang="ko-KR" altLang="en-US" dirty="0" smtClean="0"/>
              <a:t> </a:t>
            </a:r>
            <a:r>
              <a:rPr lang="en-US" altLang="ko-KR" dirty="0" smtClean="0"/>
              <a:t>Scene. BGM </a:t>
            </a:r>
            <a:r>
              <a:rPr lang="ko-KR" altLang="en-US" dirty="0" smtClean="0"/>
              <a:t>선정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/>
              <a:t>버그 발견 및 수정</a:t>
            </a:r>
            <a:r>
              <a:rPr lang="en-US" altLang="ko-KR" dirty="0" smtClean="0"/>
              <a:t>… </a:t>
            </a:r>
            <a:r>
              <a:rPr lang="ko-KR" altLang="en-US" dirty="0" smtClean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ko-KR" altLang="en-US" dirty="0" smtClean="0"/>
              <a:t>지성은</a:t>
            </a:r>
            <a:r>
              <a:rPr lang="en-US" altLang="ko-KR" dirty="0" smtClean="0"/>
              <a:t>: </a:t>
            </a:r>
            <a:r>
              <a:rPr lang="ko-KR" altLang="en-US" dirty="0" smtClean="0"/>
              <a:t>무기 및 몬스터 각종 </a:t>
            </a:r>
            <a:r>
              <a:rPr lang="en-US" altLang="ko-KR" dirty="0" smtClean="0"/>
              <a:t>Assets import , </a:t>
            </a:r>
            <a:r>
              <a:rPr lang="en-US" altLang="ko-KR" dirty="0" err="1" smtClean="0"/>
              <a:t>Timelimit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스테이지 </a:t>
            </a:r>
            <a:r>
              <a:rPr lang="en-US" altLang="ko-KR" dirty="0" smtClean="0"/>
              <a:t>, BOSS </a:t>
            </a:r>
            <a:r>
              <a:rPr lang="ko-KR" altLang="en-US" dirty="0" smtClean="0"/>
              <a:t>스테이지 담당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Gameover</a:t>
            </a:r>
            <a:r>
              <a:rPr lang="en-US" altLang="ko-KR" dirty="0" smtClean="0"/>
              <a:t> Scene </a:t>
            </a:r>
            <a:r>
              <a:rPr lang="ko-KR" altLang="en-US" dirty="0" smtClean="0"/>
              <a:t>구현 및 </a:t>
            </a:r>
            <a:r>
              <a:rPr lang="en-US" altLang="ko-KR" dirty="0" smtClean="0"/>
              <a:t>Scene</a:t>
            </a:r>
            <a:r>
              <a:rPr lang="ko-KR" altLang="en-US" dirty="0" smtClean="0"/>
              <a:t>전환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몬스터 체력 구현 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기타 효과 구현</a:t>
            </a:r>
            <a:r>
              <a:rPr lang="en-US" altLang="ko-KR" dirty="0" smtClean="0"/>
              <a:t>, </a:t>
            </a:r>
            <a:r>
              <a:rPr lang="ko-KR" altLang="en-US" strike="sngStrike" dirty="0" err="1" smtClean="0"/>
              <a:t>버그생성</a:t>
            </a:r>
            <a:r>
              <a:rPr lang="en-US" altLang="ko-KR" strike="sngStrike" dirty="0" smtClean="0"/>
              <a:t>,</a:t>
            </a:r>
            <a:r>
              <a:rPr lang="ko-KR" altLang="en-US" strike="sngStrike" dirty="0" err="1" smtClean="0"/>
              <a:t>카톡씹기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88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주제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ko-KR" altLang="en-US" sz="2800" dirty="0" smtClean="0"/>
              <a:t>스테이지를 차근차근 클리어하여 보스를 죽이는 전형적인 </a:t>
            </a:r>
            <a:r>
              <a:rPr lang="en-US" altLang="ko-KR" sz="2800" dirty="0" smtClean="0"/>
              <a:t>Top view </a:t>
            </a:r>
            <a:r>
              <a:rPr lang="ko-KR" altLang="en-US" sz="2800" dirty="0" smtClean="0"/>
              <a:t>시점의 게임</a:t>
            </a:r>
            <a:endParaRPr lang="en-US" altLang="ko-KR" sz="2800" dirty="0" smtClean="0"/>
          </a:p>
          <a:p>
            <a:r>
              <a:rPr lang="ko-KR" altLang="en-US" sz="2800" dirty="0" smtClean="0"/>
              <a:t>각각 다른 특성을 가진 스테이지로 구성 </a:t>
            </a:r>
            <a:r>
              <a:rPr lang="en-US" altLang="ko-KR" sz="2800" dirty="0" smtClean="0"/>
              <a:t> </a:t>
            </a:r>
          </a:p>
          <a:p>
            <a:r>
              <a:rPr lang="ko-KR" altLang="en-US" sz="2800" dirty="0" smtClean="0"/>
              <a:t>강력하지만 연사가 느린 권총과 빠른 연사와 재장전이 긴 기관총으로 스테이지의 몬스터 들을 죽이면 되는 간단한 게임</a:t>
            </a:r>
            <a:r>
              <a:rPr lang="en-US" altLang="ko-KR" sz="2800" dirty="0" smtClean="0"/>
              <a:t>.</a:t>
            </a:r>
            <a:r>
              <a:rPr lang="ko-KR" altLang="en-US" sz="2800" dirty="0" smtClean="0"/>
              <a:t>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62728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자랑할만한 </a:t>
            </a:r>
            <a:r>
              <a:rPr lang="ko-KR" altLang="en-US" dirty="0" err="1"/>
              <a:t>구현기능들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1" y="1901953"/>
            <a:ext cx="10131425" cy="3889248"/>
          </a:xfrm>
        </p:spPr>
        <p:txBody>
          <a:bodyPr anchor="t">
            <a:normAutofit/>
          </a:bodyPr>
          <a:lstStyle/>
          <a:p>
            <a:r>
              <a:rPr lang="en-US" altLang="ko-KR" sz="2800" dirty="0" smtClean="0"/>
              <a:t> </a:t>
            </a:r>
            <a:r>
              <a:rPr lang="ko-KR" altLang="en-US" sz="2800" dirty="0" smtClean="0"/>
              <a:t>기관총 발사 및 재장전 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ko-KR" altLang="en-US" sz="2800" dirty="0" smtClean="0"/>
              <a:t>연사의 속도를 의도적으로 조정하여 너무 빨리 발사되지 않도록 하는 기능</a:t>
            </a:r>
            <a:r>
              <a:rPr lang="en-US" altLang="ko-KR" sz="2800" dirty="0" smtClean="0"/>
              <a:t>, </a:t>
            </a:r>
            <a:r>
              <a:rPr lang="ko-KR" altLang="en-US" sz="2800" dirty="0" smtClean="0"/>
              <a:t>애니메이션 효과가 자연스럽게 작동하도록 함 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ko-KR" altLang="en-US" sz="2800" dirty="0" smtClean="0"/>
              <a:t>재장전 </a:t>
            </a:r>
            <a:r>
              <a:rPr lang="ko-KR" altLang="en-US" sz="2800" dirty="0" err="1" smtClean="0"/>
              <a:t>하는중에</a:t>
            </a:r>
            <a:r>
              <a:rPr lang="ko-KR" altLang="en-US" sz="2800" dirty="0" smtClean="0"/>
              <a:t>  발사가 되지 않고 재장전 중 총을 바꾸어도 재장전이 제대로 되지 않도록 함</a:t>
            </a:r>
            <a:r>
              <a:rPr lang="en-US" altLang="ko-KR" sz="2800" dirty="0"/>
              <a:t/>
            </a:r>
            <a:br>
              <a:rPr lang="en-US" altLang="ko-KR" sz="2800" dirty="0"/>
            </a:b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800" dirty="0" smtClean="0"/>
              <a:t>On/Off </a:t>
            </a:r>
            <a:r>
              <a:rPr lang="ko-KR" altLang="en-US" sz="2800" dirty="0" smtClean="0"/>
              <a:t>스위치에서 착안 </a:t>
            </a:r>
            <a:r>
              <a:rPr lang="en-US" altLang="ko-KR" sz="2800" dirty="0" smtClean="0"/>
              <a:t>bool</a:t>
            </a:r>
            <a:r>
              <a:rPr lang="ko-KR" altLang="en-US" sz="2800" dirty="0" smtClean="0"/>
              <a:t>변수로 구현 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endParaRPr lang="en-US" altLang="ko-KR" sz="2800" dirty="0" smtClean="0"/>
          </a:p>
        </p:txBody>
      </p:sp>
    </p:spTree>
    <p:extLst>
      <p:ext uri="{BB962C8B-B14F-4D97-AF65-F5344CB8AC3E}">
        <p14:creationId xmlns:p14="http://schemas.microsoft.com/office/powerpoint/2010/main" val="279363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070848" y="1811176"/>
            <a:ext cx="26578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영상캡쳐의</a:t>
            </a:r>
            <a:r>
              <a:rPr lang="ko-KR" altLang="en-US" dirty="0" smtClean="0"/>
              <a:t> 문제로 </a:t>
            </a:r>
            <a:r>
              <a:rPr lang="ko-KR" altLang="en-US" dirty="0" err="1" smtClean="0"/>
              <a:t>버벅거림과</a:t>
            </a:r>
            <a:r>
              <a:rPr lang="ko-KR" altLang="en-US" dirty="0" smtClean="0"/>
              <a:t> 마우스 포인터가 보이지 않는 문제가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실 </a:t>
            </a:r>
            <a:r>
              <a:rPr lang="ko-KR" altLang="en-US" dirty="0" err="1" smtClean="0"/>
              <a:t>작동시</a:t>
            </a:r>
            <a:r>
              <a:rPr lang="ko-KR" altLang="en-US" dirty="0" smtClean="0"/>
              <a:t> 매끄럽게 작동하며 마우스포인터도 보입니다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최종 </a:t>
            </a:r>
            <a:r>
              <a:rPr lang="ko-KR" altLang="en-US" dirty="0" err="1" smtClean="0"/>
              <a:t>결과데모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pic>
        <p:nvPicPr>
          <p:cNvPr id="6" name="real220191125_22293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9811" y="716591"/>
            <a:ext cx="10360210" cy="5827776"/>
          </a:xfrm>
        </p:spPr>
      </p:pic>
    </p:spTree>
    <p:extLst>
      <p:ext uri="{BB962C8B-B14F-4D97-AF65-F5344CB8AC3E}">
        <p14:creationId xmlns:p14="http://schemas.microsoft.com/office/powerpoint/2010/main" val="249559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 </a:t>
            </a:r>
            <a:r>
              <a:rPr lang="ko-KR" altLang="en-US" dirty="0"/>
              <a:t>시 어려웠던 </a:t>
            </a:r>
            <a:r>
              <a:rPr lang="ko-KR" altLang="en-US" dirty="0" smtClean="0"/>
              <a:t>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ko-KR" altLang="en-US" sz="2800" dirty="0"/>
              <a:t>기관총의 발사 재장전 애니메이션 </a:t>
            </a:r>
            <a:r>
              <a:rPr lang="en-US" altLang="ko-KR" sz="2800" dirty="0"/>
              <a:t/>
            </a:r>
            <a:br>
              <a:rPr lang="en-US" altLang="ko-KR" sz="2800" dirty="0"/>
            </a:br>
            <a:r>
              <a:rPr lang="en-US" altLang="ko-KR" sz="2800" dirty="0"/>
              <a:t>- </a:t>
            </a:r>
            <a:r>
              <a:rPr lang="ko-KR" altLang="en-US" sz="2800" dirty="0"/>
              <a:t>애니메이션을 아예 모르는 상태에서 </a:t>
            </a:r>
            <a:r>
              <a:rPr lang="ko-KR" altLang="en-US" sz="2800" dirty="0" smtClean="0"/>
              <a:t>자연스럽게 연결되도록 갖은 노력을</a:t>
            </a:r>
            <a:r>
              <a:rPr lang="en-US" altLang="ko-KR" sz="2800" dirty="0" smtClean="0"/>
              <a:t>…</a:t>
            </a:r>
          </a:p>
          <a:p>
            <a:r>
              <a:rPr lang="en-US" altLang="ko-KR" sz="2800" dirty="0"/>
              <a:t> </a:t>
            </a:r>
            <a:r>
              <a:rPr lang="ko-KR" altLang="en-US" sz="2800" dirty="0" smtClean="0"/>
              <a:t>플레이어의 움직임 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ko-KR" altLang="en-US" sz="2800" dirty="0" smtClean="0"/>
              <a:t>마우스가 가리키는 방향을 보기 위해 다른 사람이 만든 코드를 해석하여 우리에게 맞게 수정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90495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1" y="261510"/>
            <a:ext cx="10131425" cy="1456267"/>
          </a:xfrm>
        </p:spPr>
        <p:txBody>
          <a:bodyPr/>
          <a:lstStyle/>
          <a:p>
            <a:r>
              <a:rPr lang="ko-KR" altLang="en-US" dirty="0" smtClean="0"/>
              <a:t>사용한 </a:t>
            </a:r>
            <a:r>
              <a:rPr lang="ko-KR" altLang="en-US" dirty="0" err="1"/>
              <a:t>애셋</a:t>
            </a:r>
            <a:r>
              <a:rPr lang="ko-KR" altLang="en-US" dirty="0"/>
              <a:t> 소개 </a:t>
            </a:r>
            <a:r>
              <a:rPr lang="ko-KR" altLang="en-US" dirty="0" smtClean="0"/>
              <a:t>페이지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39448" y="1630003"/>
            <a:ext cx="10131425" cy="3649133"/>
          </a:xfrm>
        </p:spPr>
        <p:txBody>
          <a:bodyPr anchor="t"/>
          <a:lstStyle/>
          <a:p>
            <a:r>
              <a:rPr lang="en-US" altLang="ko-KR"/>
              <a:t>https://assetstore.unity.com/packages/tools/gui/cursors-and-crosshairs-ultimate-pack-109530</a:t>
            </a:r>
          </a:p>
          <a:p>
            <a:r>
              <a:rPr lang="en-US" altLang="ko-KR"/>
              <a:t>https://assetstore.unity.com/packages/3d/environments/winter-forest-low-poly-toon-battle-arena-tower-defense-pack-150432</a:t>
            </a:r>
          </a:p>
          <a:p>
            <a:r>
              <a:rPr lang="en-US" altLang="ko-KR"/>
              <a:t>https://assetstore.unity.com/packages/audio/sound-fx/weapons/sci-fi-weapon-sfx-by-great-heights-audio-147911</a:t>
            </a:r>
          </a:p>
          <a:p>
            <a:r>
              <a:rPr lang="en-US" altLang="ko-KR"/>
              <a:t>https://assetstore.unity.com/packages/vfx/particles/3d-games-effects-pack-free-42285</a:t>
            </a:r>
          </a:p>
          <a:p>
            <a:r>
              <a:rPr lang="en-US" altLang="ko-KR"/>
              <a:t>https://assetstore.unity.com/packages/3d/characters/stone-monster-101433</a:t>
            </a:r>
          </a:p>
          <a:p>
            <a:r>
              <a:rPr lang="en-US" altLang="ko-KR"/>
              <a:t>https://assetstore.unity.com/packages/3d/props/guns/machine-guns-20611</a:t>
            </a:r>
          </a:p>
          <a:p>
            <a:r>
              <a:rPr lang="en-US" altLang="ko-KR"/>
              <a:t>https://assetstore.unity.com/packages/3d/environments/boss-of-war-assets-86108</a:t>
            </a:r>
          </a:p>
          <a:p>
            <a:endParaRPr lang="en-US" altLang="ko-KR" dirty="0"/>
          </a:p>
        </p:txBody>
      </p:sp>
      <p:sp>
        <p:nvSpPr>
          <p:cNvPr id="7" name="TextBox 6"/>
          <p:cNvSpPr txBox="1"/>
          <p:nvPr/>
        </p:nvSpPr>
        <p:spPr>
          <a:xfrm>
            <a:off x="8988300" y="4879816"/>
            <a:ext cx="3111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Sci-Fi Weapon SFX by Great Heights </a:t>
            </a:r>
            <a:r>
              <a:rPr lang="en-US" altLang="ko-KR" dirty="0" smtClean="0"/>
              <a:t>Audio</a:t>
            </a:r>
            <a:r>
              <a:rPr lang="ko-KR" altLang="en-US" dirty="0" smtClean="0"/>
              <a:t>는 </a:t>
            </a:r>
            <a:r>
              <a:rPr lang="ko-KR" altLang="en-US" dirty="0" err="1" smtClean="0"/>
              <a:t>에셋스토어에서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받을때는</a:t>
            </a:r>
            <a:r>
              <a:rPr lang="ko-KR" altLang="en-US" dirty="0" smtClean="0"/>
              <a:t> 무료였는데 </a:t>
            </a:r>
            <a:r>
              <a:rPr lang="ko-KR" altLang="en-US" dirty="0" err="1" smtClean="0"/>
              <a:t>어느순간</a:t>
            </a:r>
            <a:r>
              <a:rPr lang="ko-KR" altLang="en-US" dirty="0" smtClean="0"/>
              <a:t>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달라가 되었습니다</a:t>
            </a:r>
            <a:r>
              <a:rPr lang="en-US" altLang="ko-KR" dirty="0" smtClean="0"/>
              <a:t>…</a:t>
            </a:r>
          </a:p>
          <a:p>
            <a:r>
              <a:rPr lang="ko-KR" altLang="en-US" dirty="0" smtClean="0"/>
              <a:t>정말로 무료였습니다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3757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0041" y="402336"/>
            <a:ext cx="11311127" cy="6193535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https://assetstore.unity.com/packages/2d/textures-materials/terrain-tools-sample-asset-pack-145808</a:t>
            </a:r>
          </a:p>
          <a:p>
            <a:r>
              <a:rPr lang="en-US" altLang="ko-KR" dirty="0"/>
              <a:t>https://assetstore.unity.com/packages/2d/textures-materials/terrain-textures-pack-free-139542</a:t>
            </a:r>
          </a:p>
          <a:p>
            <a:r>
              <a:rPr lang="en-US" altLang="ko-KR" dirty="0"/>
              <a:t>https://</a:t>
            </a:r>
            <a:r>
              <a:rPr lang="en-US" altLang="ko-KR" dirty="0" smtClean="0"/>
              <a:t>assetstore.unity.com/packages/3d/characters/monster-lowploygon-mobile-cyc-145103</a:t>
            </a:r>
          </a:p>
          <a:p>
            <a:r>
              <a:rPr lang="en-US" altLang="ko-KR" dirty="0">
                <a:hlinkClick r:id="rId2"/>
              </a:rPr>
              <a:t>https://</a:t>
            </a:r>
            <a:r>
              <a:rPr lang="en-US" altLang="ko-KR" dirty="0" smtClean="0">
                <a:hlinkClick r:id="rId2"/>
              </a:rPr>
              <a:t>assetstore.unity.com/packages/tools/terrain/tiny-terrain-48733</a:t>
            </a:r>
            <a:endParaRPr lang="en-US" altLang="ko-KR" dirty="0" smtClean="0"/>
          </a:p>
          <a:p>
            <a:r>
              <a:rPr lang="en-US" altLang="ko-KR" dirty="0">
                <a:hlinkClick r:id="rId3"/>
              </a:rPr>
              <a:t>https://</a:t>
            </a:r>
            <a:r>
              <a:rPr lang="en-US" altLang="ko-KR" dirty="0" smtClean="0">
                <a:hlinkClick r:id="rId3"/>
              </a:rPr>
              <a:t>assetstore.unity.com/packages/3d/environments/dungeons/dungeon-low-poly-toon-battle-arena-tower-defense-pack-109791</a:t>
            </a:r>
            <a:endParaRPr lang="en-US" altLang="ko-KR" dirty="0" smtClean="0"/>
          </a:p>
          <a:p>
            <a:r>
              <a:rPr lang="en-US" altLang="ko-KR" dirty="0">
                <a:hlinkClick r:id="rId4"/>
              </a:rPr>
              <a:t>https://</a:t>
            </a:r>
            <a:r>
              <a:rPr lang="en-US" altLang="ko-KR" dirty="0" smtClean="0">
                <a:hlinkClick r:id="rId4"/>
              </a:rPr>
              <a:t>assetstore.unity.com/packages/3d/environments/meshtint-free-tile-map-mega-toon-series-153619</a:t>
            </a:r>
            <a:endParaRPr lang="en-US" altLang="ko-KR" dirty="0" smtClean="0"/>
          </a:p>
          <a:p>
            <a:r>
              <a:rPr lang="en-US" altLang="ko-KR" dirty="0"/>
              <a:t>https://assetstore.unity.com/packages/3d/environments/forest-low-poly-toon-battle-arena-tower-defense-pack-100080</a:t>
            </a:r>
            <a:endParaRPr lang="en-US" altLang="ko-KR" dirty="0" smtClean="0"/>
          </a:p>
          <a:p>
            <a:r>
              <a:rPr lang="en-US" altLang="ko-KR" dirty="0">
                <a:hlinkClick r:id="rId5"/>
              </a:rPr>
              <a:t>https://</a:t>
            </a:r>
            <a:r>
              <a:rPr lang="en-US" altLang="ko-KR" dirty="0" smtClean="0">
                <a:hlinkClick r:id="rId5"/>
              </a:rPr>
              <a:t>assetstore.unity.com/packages/3d/environments/landscapes/polydesert-107196</a:t>
            </a:r>
            <a:endParaRPr lang="en-US" altLang="ko-KR" dirty="0" smtClean="0"/>
          </a:p>
          <a:p>
            <a:r>
              <a:rPr lang="en-US" altLang="ko-KR" dirty="0">
                <a:hlinkClick r:id="rId6"/>
              </a:rPr>
              <a:t>https://</a:t>
            </a:r>
            <a:r>
              <a:rPr lang="en-US" altLang="ko-KR" dirty="0" smtClean="0">
                <a:hlinkClick r:id="rId6"/>
              </a:rPr>
              <a:t>assetstore.unity.com/packages/3d/environments/2d-pixelart-isometric-blocks-115039</a:t>
            </a:r>
            <a:endParaRPr lang="en-US" altLang="ko-KR" dirty="0" smtClean="0"/>
          </a:p>
          <a:p>
            <a:r>
              <a:rPr lang="en-US" altLang="ko-KR" dirty="0">
                <a:hlinkClick r:id="rId7"/>
              </a:rPr>
              <a:t>https://</a:t>
            </a:r>
            <a:r>
              <a:rPr lang="en-US" altLang="ko-KR" dirty="0" smtClean="0">
                <a:hlinkClick r:id="rId7"/>
              </a:rPr>
              <a:t>assetstore.unity.com/packages/3d/environments/landscapes/realistic-terrain-collection-lite-47726</a:t>
            </a:r>
            <a:endParaRPr lang="en-US" altLang="ko-KR" dirty="0" smtClean="0"/>
          </a:p>
          <a:p>
            <a:r>
              <a:rPr lang="en-US" altLang="ko-KR" dirty="0">
                <a:hlinkClick r:id="rId8"/>
              </a:rPr>
              <a:t>https://</a:t>
            </a:r>
            <a:r>
              <a:rPr lang="en-US" altLang="ko-KR" dirty="0" smtClean="0">
                <a:hlinkClick r:id="rId8"/>
              </a:rPr>
              <a:t>assetstore.unity.com/packages/essentials/asset-packs/unity-particle-pack-5-x-73777</a:t>
            </a:r>
            <a:endParaRPr lang="en-US" altLang="ko-KR" dirty="0" smtClean="0"/>
          </a:p>
          <a:p>
            <a:r>
              <a:rPr lang="en-US" altLang="ko-KR" dirty="0">
                <a:hlinkClick r:id="rId9"/>
              </a:rPr>
              <a:t>https://</a:t>
            </a:r>
            <a:r>
              <a:rPr lang="en-US" altLang="ko-KR" dirty="0" smtClean="0">
                <a:hlinkClick r:id="rId9"/>
              </a:rPr>
              <a:t>assetstore.unity.com/packages/vfx/particles/spells/48-particle-effect-pack-13998</a:t>
            </a:r>
            <a:endParaRPr lang="en-US" altLang="ko-KR" dirty="0" smtClean="0"/>
          </a:p>
          <a:p>
            <a:r>
              <a:rPr lang="en-US" altLang="ko-KR" dirty="0">
                <a:hlinkClick r:id="rId10"/>
              </a:rPr>
              <a:t>https://</a:t>
            </a:r>
            <a:r>
              <a:rPr lang="en-US" altLang="ko-KR" dirty="0" smtClean="0">
                <a:hlinkClick r:id="rId10"/>
              </a:rPr>
              <a:t>assetstore.unity.com/packages/vfx/particles/spells/particle-ribbon-42866</a:t>
            </a:r>
            <a:endParaRPr lang="en-US" altLang="ko-KR" dirty="0" smtClean="0"/>
          </a:p>
          <a:p>
            <a:r>
              <a:rPr lang="en-US" altLang="ko-KR" dirty="0">
                <a:hlinkClick r:id="rId11"/>
              </a:rPr>
              <a:t>https://</a:t>
            </a:r>
            <a:r>
              <a:rPr lang="en-US" altLang="ko-KR" dirty="0" smtClean="0">
                <a:hlinkClick r:id="rId11"/>
              </a:rPr>
              <a:t>assetstore.unity.com/packages/tools/particles-effects/ink-painter-86210</a:t>
            </a:r>
            <a:endParaRPr lang="en-US" altLang="ko-KR" dirty="0" smtClean="0"/>
          </a:p>
          <a:p>
            <a:r>
              <a:rPr lang="en-US" altLang="ko-KR" dirty="0">
                <a:hlinkClick r:id="rId12"/>
              </a:rPr>
              <a:t>https://</a:t>
            </a:r>
            <a:r>
              <a:rPr lang="en-US" altLang="ko-KR" dirty="0" smtClean="0">
                <a:hlinkClick r:id="rId12"/>
              </a:rPr>
              <a:t>assetstore.unity.com/packages/essentials/tutorial-projects/unity-particle-pack-127325</a:t>
            </a:r>
            <a:r>
              <a:rPr lang="en-US" altLang="ko-KR" dirty="0" smtClean="0"/>
              <a:t>	</a:t>
            </a:r>
          </a:p>
          <a:p>
            <a:r>
              <a:rPr lang="en-US" altLang="ko-KR" dirty="0">
                <a:hlinkClick r:id="rId13"/>
              </a:rPr>
              <a:t>https://</a:t>
            </a:r>
            <a:r>
              <a:rPr lang="en-US" altLang="ko-KR" dirty="0" smtClean="0">
                <a:hlinkClick r:id="rId13"/>
              </a:rPr>
              <a:t>assetstore.unity.com/packages/3d/sci-fi-gun-30826</a:t>
            </a:r>
            <a:endParaRPr lang="en-US" altLang="ko-KR" dirty="0" smtClean="0"/>
          </a:p>
          <a:p>
            <a:r>
              <a:rPr lang="en-US" altLang="ko-KR" dirty="0"/>
              <a:t>https://assetstore.unity.com/packages/3d/props/guns/machine-guns-20611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208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천체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TM03457452[[fn=천체]]</Template>
  <TotalTime>230</TotalTime>
  <Words>229</Words>
  <Application>Microsoft Office PowerPoint</Application>
  <PresentationFormat>와이드스크린</PresentationFormat>
  <Paragraphs>51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Arial</vt:lpstr>
      <vt:lpstr>Calibri</vt:lpstr>
      <vt:lpstr>Calibri Light</vt:lpstr>
      <vt:lpstr>천체</vt:lpstr>
      <vt:lpstr>게임제작기초 텀프로젝트</vt:lpstr>
      <vt:lpstr>목차</vt:lpstr>
      <vt:lpstr>팀원별 역할 분담</vt:lpstr>
      <vt:lpstr>주제</vt:lpstr>
      <vt:lpstr>자랑할만한 구현기능들</vt:lpstr>
      <vt:lpstr>최종 결과데모 </vt:lpstr>
      <vt:lpstr>구현 시 어려웠던 점</vt:lpstr>
      <vt:lpstr>사용한 애셋 소개 페이지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임베디드 텀프로젝트</dc:title>
  <dc:creator>Owner</dc:creator>
  <cp:lastModifiedBy>Owner</cp:lastModifiedBy>
  <cp:revision>25</cp:revision>
  <dcterms:created xsi:type="dcterms:W3CDTF">2019-11-25T09:19:53Z</dcterms:created>
  <dcterms:modified xsi:type="dcterms:W3CDTF">2019-11-26T00:23:31Z</dcterms:modified>
</cp:coreProperties>
</file>

<file path=docProps/thumbnail.jpeg>
</file>